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8493-D009-43D8-B0C3-901E4D6305D1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5C78-487D-4990-954A-E3577369F53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8493-D009-43D8-B0C3-901E4D6305D1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5C78-487D-4990-954A-E3577369F53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8493-D009-43D8-B0C3-901E4D6305D1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5C78-487D-4990-954A-E3577369F53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8493-D009-43D8-B0C3-901E4D6305D1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5C78-487D-4990-954A-E3577369F53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8493-D009-43D8-B0C3-901E4D6305D1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5C78-487D-4990-954A-E3577369F53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8493-D009-43D8-B0C3-901E4D6305D1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5C78-487D-4990-954A-E3577369F53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8493-D009-43D8-B0C3-901E4D6305D1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5C78-487D-4990-954A-E3577369F53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8493-D009-43D8-B0C3-901E4D6305D1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5C78-487D-4990-954A-E3577369F53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8493-D009-43D8-B0C3-901E4D6305D1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5C78-487D-4990-954A-E3577369F53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8493-D009-43D8-B0C3-901E4D6305D1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5C78-487D-4990-954A-E3577369F53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8493-D009-43D8-B0C3-901E4D6305D1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245C78-487D-4990-954A-E3577369F53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5245C78-487D-4990-954A-E3577369F53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AE68493-D009-43D8-B0C3-901E4D6305D1}" type="datetimeFigureOut">
              <a:rPr lang="es-MX" smtClean="0"/>
              <a:pPr/>
              <a:t>13/02/2014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DEFINICION DEL PUBLICO OBJETIVO</a:t>
            </a:r>
            <a:endParaRPr lang="es-MX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MARKETING INDEIFERENCIADO.- </a:t>
            </a:r>
            <a:r>
              <a:rPr lang="es-MX" dirty="0" smtClean="0"/>
              <a:t>Es una estrategia que se basa en vender el mismo producto a todo el mercado.</a:t>
            </a:r>
          </a:p>
          <a:p>
            <a:r>
              <a:rPr lang="es-MX" b="1" dirty="0" smtClean="0"/>
              <a:t>MARKETING DIFERENCIADO.- </a:t>
            </a:r>
            <a:r>
              <a:rPr lang="es-MX" dirty="0" smtClean="0"/>
              <a:t>Consiste en adaptar el producto a las necesidades identificadas en los segmentos y aplicar estrategias comerciales especificas.</a:t>
            </a:r>
            <a:endParaRPr lang="es-MX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45024"/>
            <a:ext cx="3768452" cy="2990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45023"/>
            <a:ext cx="3394695" cy="277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0202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068144"/>
          </a:xfrm>
        </p:spPr>
        <p:txBody>
          <a:bodyPr/>
          <a:lstStyle/>
          <a:p>
            <a:r>
              <a:rPr lang="es-MX" b="1" dirty="0" smtClean="0"/>
              <a:t>HAY TRES PUNTOS IMPORTANTES QUE LOS EMPRESARIOS DEBEN CONSIDERAS PARA ESTABLECER ENTRE LAS DOS ESTRATEGIAS.</a:t>
            </a:r>
          </a:p>
          <a:p>
            <a:pPr marL="571500" indent="-457200">
              <a:buFont typeface="+mj-lt"/>
              <a:buAutoNum type="arabicPeriod"/>
            </a:pPr>
            <a:r>
              <a:rPr lang="es-MX" b="1" dirty="0" smtClean="0">
                <a:solidFill>
                  <a:srgbClr val="0070C0"/>
                </a:solidFill>
              </a:rPr>
              <a:t>MEDIBLE.- </a:t>
            </a:r>
            <a:r>
              <a:rPr lang="es-MX" dirty="0" smtClean="0"/>
              <a:t>Significa que es posible identificar el segmento en función de unas variables descriptivas, y que se puede calcular el tamaño y potencial de su demanda</a:t>
            </a:r>
          </a:p>
          <a:p>
            <a:pPr marL="571500" indent="-457200">
              <a:buFont typeface="+mj-lt"/>
              <a:buAutoNum type="arabicPeriod"/>
            </a:pPr>
            <a:r>
              <a:rPr lang="es-MX" b="1" dirty="0" smtClean="0">
                <a:solidFill>
                  <a:srgbClr val="0070C0"/>
                </a:solidFill>
              </a:rPr>
              <a:t>TAMAÑO ADECUADO.- </a:t>
            </a:r>
            <a:r>
              <a:rPr lang="es-MX" dirty="0" smtClean="0"/>
              <a:t>Se refiere a que el segmento sea lo suficientemente grande como para que se consiga una comercialización rentable.</a:t>
            </a:r>
          </a:p>
          <a:p>
            <a:pPr marL="571500" indent="-457200">
              <a:buFont typeface="+mj-lt"/>
              <a:buAutoNum type="arabicPeriod"/>
            </a:pPr>
            <a:r>
              <a:rPr lang="es-MX" b="1" dirty="0" smtClean="0">
                <a:solidFill>
                  <a:srgbClr val="0070C0"/>
                </a:solidFill>
              </a:rPr>
              <a:t>ACCESIBLE.- </a:t>
            </a:r>
            <a:r>
              <a:rPr lang="es-MX" dirty="0" smtClean="0"/>
              <a:t>Significa que los empresarios puedan alcanzar el segmento con publicidad insertada en algún medio de comunicación.</a:t>
            </a:r>
            <a:endParaRPr lang="es-MX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3670" y="4715441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839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POSICIONAMIENTO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Consiste en proyectar una imagen definida del producto en la mente del consumidor.</a:t>
            </a:r>
          </a:p>
          <a:p>
            <a:r>
              <a:rPr lang="es-MX" dirty="0" smtClean="0"/>
              <a:t>Hoy en día hay una multitud de marcas que compiten en cientos de categorías</a:t>
            </a: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284984"/>
            <a:ext cx="4339183" cy="3250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85692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</TotalTime>
  <Words>158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Adyacencia</vt:lpstr>
      <vt:lpstr>DEFINICION DEL PUBLICO OBJETIVO</vt:lpstr>
      <vt:lpstr>Diapositiva 2</vt:lpstr>
      <vt:lpstr>POSICIONAMIENTO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DEFINICION DEL PUBLICO OBJETIVO</dc:title>
  <dc:creator>Ivan</dc:creator>
  <cp:lastModifiedBy>IVONSITA</cp:lastModifiedBy>
  <cp:revision>2</cp:revision>
  <dcterms:created xsi:type="dcterms:W3CDTF">2014-02-13T03:29:21Z</dcterms:created>
  <dcterms:modified xsi:type="dcterms:W3CDTF">2014-02-14T01:58:14Z</dcterms:modified>
</cp:coreProperties>
</file>