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1" r:id="rId8"/>
    <p:sldId id="262" r:id="rId9"/>
    <p:sldId id="265" r:id="rId10"/>
    <p:sldId id="266" r:id="rId11"/>
    <p:sldId id="267" r:id="rId12"/>
    <p:sldId id="263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58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7ACF3-935F-4964-848C-8E60A31C07DE}" type="datetimeFigureOut">
              <a:rPr lang="es-MX" smtClean="0"/>
              <a:t>01/10/2014</a:t>
            </a:fld>
            <a:endParaRPr lang="es-MX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B0EB9-DFBB-498E-B741-D3E48305303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7ACF3-935F-4964-848C-8E60A31C07DE}" type="datetimeFigureOut">
              <a:rPr lang="es-MX" smtClean="0"/>
              <a:t>01/10/2014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B0EB9-DFBB-498E-B741-D3E4830530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7ACF3-935F-4964-848C-8E60A31C07DE}" type="datetimeFigureOut">
              <a:rPr lang="es-MX" smtClean="0"/>
              <a:t>01/10/2014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B0EB9-DFBB-498E-B741-D3E4830530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7ACF3-935F-4964-848C-8E60A31C07DE}" type="datetimeFigureOut">
              <a:rPr lang="es-MX" smtClean="0"/>
              <a:t>01/10/2014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B0EB9-DFBB-498E-B741-D3E4830530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7ACF3-935F-4964-848C-8E60A31C07DE}" type="datetimeFigureOut">
              <a:rPr lang="es-MX" smtClean="0"/>
              <a:t>01/10/2014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B0EB9-DFBB-498E-B741-D3E483053033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7ACF3-935F-4964-848C-8E60A31C07DE}" type="datetimeFigureOut">
              <a:rPr lang="es-MX" smtClean="0"/>
              <a:t>01/10/2014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B0EB9-DFBB-498E-B741-D3E4830530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7ACF3-935F-4964-848C-8E60A31C07DE}" type="datetimeFigureOut">
              <a:rPr lang="es-MX" smtClean="0"/>
              <a:t>01/10/2014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B0EB9-DFBB-498E-B741-D3E4830530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7ACF3-935F-4964-848C-8E60A31C07DE}" type="datetimeFigureOut">
              <a:rPr lang="es-MX" smtClean="0"/>
              <a:t>01/10/2014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B0EB9-DFBB-498E-B741-D3E4830530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7ACF3-935F-4964-848C-8E60A31C07DE}" type="datetimeFigureOut">
              <a:rPr lang="es-MX" smtClean="0"/>
              <a:t>01/10/2014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B0EB9-DFBB-498E-B741-D3E483053033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7ACF3-935F-4964-848C-8E60A31C07DE}" type="datetimeFigureOut">
              <a:rPr lang="es-MX" smtClean="0"/>
              <a:t>01/10/2014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B0EB9-DFBB-498E-B741-D3E48305303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37ACF3-935F-4964-848C-8E60A31C07DE}" type="datetimeFigureOut">
              <a:rPr lang="es-MX" smtClean="0"/>
              <a:t>01/10/2014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2B0EB9-DFBB-498E-B741-D3E48305303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37ACF3-935F-4964-848C-8E60A31C07DE}" type="datetimeFigureOut">
              <a:rPr lang="es-MX" smtClean="0"/>
              <a:t>01/10/2014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82B0EB9-DFBB-498E-B741-D3E483053033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7200" dirty="0"/>
              <a:t>ARTICULO </a:t>
            </a:r>
            <a:r>
              <a:rPr lang="es-MX" sz="7200" dirty="0" smtClean="0"/>
              <a:t>153</a:t>
            </a:r>
            <a:endParaRPr lang="es-MX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2636912"/>
            <a:ext cx="7406640" cy="3667168"/>
          </a:xfrm>
        </p:spPr>
        <p:txBody>
          <a:bodyPr/>
          <a:lstStyle/>
          <a:p>
            <a:pPr algn="ctr"/>
            <a:r>
              <a:rPr lang="es-MX" sz="4000" b="1" dirty="0"/>
              <a:t>ALEJANDRA TELLEZ</a:t>
            </a:r>
          </a:p>
          <a:p>
            <a:pPr algn="ctr"/>
            <a:r>
              <a:rPr lang="es-MX" sz="4000" b="1" dirty="0"/>
              <a:t>JORGE BAEZ</a:t>
            </a:r>
          </a:p>
          <a:p>
            <a:pPr algn="ctr"/>
            <a:r>
              <a:rPr lang="es-MX" sz="4000" b="1" dirty="0"/>
              <a:t>VICTOR MENDOZA</a:t>
            </a:r>
          </a:p>
          <a:p>
            <a:pPr algn="ctr"/>
            <a:r>
              <a:rPr lang="es-MX" sz="4000" b="1" dirty="0"/>
              <a:t>ITZEL ANCHONDO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489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16632"/>
            <a:ext cx="7818072" cy="6624736"/>
          </a:xfrm>
        </p:spPr>
        <p:txBody>
          <a:bodyPr>
            <a:normAutofit fontScale="92500" lnSpcReduction="10000"/>
          </a:bodyPr>
          <a:lstStyle/>
          <a:p>
            <a:r>
              <a:rPr lang="es-MX" dirty="0"/>
              <a:t>ARTICULO 153-I. EN CADA EMPRESA SE CONSTITUIRAN COMISIONES MIXTAS DE CAPACITACION Y ADIESTRAMIENTO, INTEGRADAS POR IGUAL NUMERO DE REPRESENTANTES DE LOS TRABAJADORES Y DEL PATRON, LAS CUALES VIGILARAN LA INSTRUMENTACION Y OPERACION DEL SISTEMA Y DE LOS PROCEDIMIENTOS QUE SE IMPLANTEN PARA MEJORAR LA CAPACITACION Y EL ADIESTRAMIENTO DE LOS TRABAJADORES, Y SUGERIRAN LAS MEDIDAS TENDIENTES A PERFECCIONARLOS; TODO ESTO CONFORME A LAS NECESIDADES DE LOS TRABAJADORES Y DE LAS EMPRESAS.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6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16632"/>
            <a:ext cx="7818072" cy="6624736"/>
          </a:xfrm>
        </p:spPr>
        <p:txBody>
          <a:bodyPr>
            <a:normAutofit/>
          </a:bodyPr>
          <a:lstStyle/>
          <a:p>
            <a:r>
              <a:rPr lang="es-MX" dirty="0"/>
              <a:t>ARTICULO 153-J. LAS AUTORIDADES LABORALES CUIDARAN QUE LAS COMISIONES MIXTAS DE CAPACITACION Y ADIESTRAMIENTO SE INTEGREN Y FUNCIONEN OPORTUNA Y NORMALMENTE, VIGILANDO EL CUMPLIMIENTO DE LA OBLIGACION PATRONAL DE CAPACITAR Y ADIESTRAR A LOS TRABAJADORES.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351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88640"/>
            <a:ext cx="7818072" cy="6480720"/>
          </a:xfrm>
        </p:spPr>
        <p:txBody>
          <a:bodyPr>
            <a:normAutofit/>
          </a:bodyPr>
          <a:lstStyle/>
          <a:p>
            <a:r>
              <a:rPr lang="es-MX" dirty="0"/>
              <a:t>ARTICULO 153-K. LA SECRETARIA DEL TRABAJO Y PREVISION SOCIAL PODRA CONVOCAR A LOS PATRONES, SINDICATOS Y TRABAJADORES LIBRES QUE FORMEN PARTE DE LAS MISMAS RAMAS INDUSTRIALES O ACTIVIDADES, PARA CONSTITUIR COMITES NACIONALES DE CAPACITACION Y ADIESTRAMIENTO DE TALES RAMAS INDUSTRIALES O ACTIVIDADES, LOS CUALES TENDRAN EL CARACTER DE ORGANOS AUXILIARES DE LA PROPIA SECRETARIA.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3832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692696"/>
            <a:ext cx="7818072" cy="5976664"/>
          </a:xfrm>
        </p:spPr>
        <p:txBody>
          <a:bodyPr>
            <a:normAutofit fontScale="85000" lnSpcReduction="10000"/>
          </a:bodyPr>
          <a:lstStyle/>
          <a:p>
            <a:r>
              <a:rPr lang="es-MX" dirty="0" smtClean="0"/>
              <a:t>I</a:t>
            </a:r>
            <a:r>
              <a:rPr lang="es-MX" dirty="0"/>
              <a:t>. PARTICIPAR EN LA DETERMINACION DE LOS REQUERIMIENTOS DE CAPACITACION Y ADIESTRAMIENTO DE LAS RAMAS O ACTIVIDADES RESPECTIVAS;</a:t>
            </a:r>
          </a:p>
          <a:p>
            <a:r>
              <a:rPr lang="es-MX" dirty="0"/>
              <a:t>II. COLABORAR EN LA ELABORACION DEL CATALOGO NACIONAL DE OCUPACIONES Y EN LA DE ESTUDIOS SOBRE LAS CARACTERISTICAS DE LA MAQUINARIA Y EQUIPO EN EXISTENCIA Y USO EN LAS RAMAS O ACTIVIDADES CORRESPONDIENTES;</a:t>
            </a:r>
          </a:p>
          <a:p>
            <a:r>
              <a:rPr lang="es-MX" dirty="0"/>
              <a:t>III. PROPONER SISTEMAS DE CAPACITACION Y ADIESTRAMIENTO PARA Y EN EL TRABAJO, EN RELACION CON LAS RAMAS INDUSTRIALES O ACTIVIDADES CORRESPONDIENTES;</a:t>
            </a:r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763688" y="116632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ESTOS COMITES TENDRAN FACULTADES PARA: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725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16632"/>
            <a:ext cx="7818072" cy="6624736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IV. FORMULAR RECOMENDACIONES ESPECIFICAS DE PLANES Y PROGRAMAS DE CAPACITACION Y ADIESTRAMIENTO;</a:t>
            </a:r>
          </a:p>
          <a:p>
            <a:r>
              <a:rPr lang="es-MX" dirty="0"/>
              <a:t>V. EVALUAR LOS EFECTOS DE LAS ACCIONES DE CAPACITACION Y ADIESTRAMIENTO EN LA PRODUCTIVIDAD DENTRO DE LAS RAMAS INDUSTRIALES O ACTIVIDADES ESPECIFICAS DE QUE SE TRATE; Y,</a:t>
            </a:r>
          </a:p>
          <a:p>
            <a:r>
              <a:rPr lang="es-MX" dirty="0"/>
              <a:t>VI. GESTIONAR ANTE LA AUTORIDAD LABORAL EL REGISTRO DE LAS CONSTANCIAS RELATIVAS A CONOCIMIENTOS O HABILIDADES DE LOS TRABAJADORES QUE HAYAN SATISFECHO LOS REQUISITOS LEGALES EXIGIDOS PARA TAL EFECTO.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898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16632"/>
            <a:ext cx="7818072" cy="6741368"/>
          </a:xfrm>
        </p:spPr>
        <p:txBody>
          <a:bodyPr/>
          <a:lstStyle/>
          <a:p>
            <a:r>
              <a:rPr lang="es-MX" dirty="0"/>
              <a:t>ARTICULO 153-L. LA SECRETARIA DEL TRABAJO Y PREVISION SOCIAL FIJARA LAS BASES PARA DETERMINAR LA FORMA DE DESIGNACION DE LOS MIEMBROS DE LOS COMITES NACIONALES DE CAPACITACION Y ADIESTRAMIENTO, ASI COMO LAS RELATIVAS A SU ORGANIZACION Y FUNCIONAMIENTO.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454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0"/>
            <a:ext cx="8028384" cy="6858000"/>
          </a:xfrm>
        </p:spPr>
        <p:txBody>
          <a:bodyPr>
            <a:normAutofit/>
          </a:bodyPr>
          <a:lstStyle/>
          <a:p>
            <a:r>
              <a:rPr lang="es-MX" dirty="0"/>
              <a:t>ARTICULO 153-A. TODO TRABAJADOR TIENE EL DERECHO A QUE SU PATRON LE PROPORCIONE CAPACITACION O ADIESTRAMIENTO EN SU TRABAJO QUE LE PERMITA ELEVAR SU NIVEL DE VIDA Y PRODUCTIVIDAD, CONFORME A LOS PLANES Y PROGRAMAS FORMULADOS, DE COMUN ACUERDO, POR EL PATRON Y EL SINDICATO O SUS TRABAJADORES Y APROBADOS POR LA SECRETARIA DEL TRABAJO Y PREVISION SOCIAL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192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0"/>
            <a:ext cx="7848872" cy="6858000"/>
          </a:xfrm>
        </p:spPr>
        <p:txBody>
          <a:bodyPr>
            <a:normAutofit fontScale="85000" lnSpcReduction="10000"/>
          </a:bodyPr>
          <a:lstStyle/>
          <a:p>
            <a:r>
              <a:rPr lang="es-MX" dirty="0"/>
              <a:t>ARTICULO 153-B. PARA DAR CUMPLIMIENTO A LA OBLIGACION QUE, CONFORME AL ARTICULO ANTERIOR LES CORRESPONDE, LOS PATRONES PODRAN CONVENIR CON LOS TRABAJADORES EN QUE LA CAPACITACION O ADIESTRAMIENTO, SE PROPORCIONE A ESTOS DENTRO DE LA MISMA EMPRESA FUERA DE ELLA, POR CONDUCTO DE PERSONAL PROPIO, INSTRUCTORES ESPECIALMENTE CONTRATADOS, INSTITUCIONES, ESCUELAS U ORGANISMOS ESPECIALIZADOS, O BIEN MEDIANTE ADHESION A LOS SISTEMAS GENERALES QUE SE ESTABLEZCAN Y QUE SE REGISTREN EN LA SECRETARIA DEL TRABAJO Y PREVISION SOCIAL. EN CASO DE TAL ADHESION, QUEDARA A CARGO DE LOS PATRONES CUBRIR LAS CUOTAS RESPECTIVAS.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358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6192688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ARTICULO 153-C. LAS INSTITUCIONES O ESCUELAS QUE DESEEN IMPARTIR CAPACITACION O ADIESTRAMIENTO, ASI COMO SU PERSONAL DOCENTE, DEBERAN ESTAR AUTORIZADAS Y REGISTRADAS POR LA SECRETARIA DEL TRABAJO Y PREVISION SOCIAL.</a:t>
            </a:r>
          </a:p>
          <a:p>
            <a:r>
              <a:rPr lang="es-MX" dirty="0"/>
              <a:t>ARTICULO 153-D. LOS CURSOS Y PROGRAMAS DE CAPACITACION O ADIESTRAMIENTO DE LOS TRABAJADORES, PODRAN FORMULARSE RESPECTO A CADA ESTABLECIMIENTO, UNA EMPRESA, VARIAS DE ELLAS O RESPECTO A UNA RAMA INDUSTRIAL O ACTIVIDAD DETERMINADA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754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16632"/>
            <a:ext cx="8028384" cy="6624736"/>
          </a:xfrm>
        </p:spPr>
        <p:txBody>
          <a:bodyPr>
            <a:normAutofit fontScale="92500" lnSpcReduction="10000"/>
          </a:bodyPr>
          <a:lstStyle/>
          <a:p>
            <a:r>
              <a:rPr lang="es-MX" dirty="0"/>
              <a:t>ARTICULO 153-E. LA CAPACITACION O ADIESTRAMIENTO A QUE SE REFIERE EL ARTICULO 153-A, DEBERA IMPARTIRSE AL TRABAJADOR DURANTE LAS HORAS DE SU JORNADA DE TRABAJO; SALVO QUE, ATENDIENDO A LA NATURALEZA DE LOS SERVICIOS, PATRON Y TRABAJADOR CONVENGAN QUE PODRA IMPARTIRSE DE OTRA MANERA; ASI COMO EN EL CASO EN QUE EL TRABAJADOR DESEE CAPACITARSE EN UNA ACTIVIDAD DISTINTA A LA DE LA OCUPACION QUE DESEMPEÑE, EN CUYO SUPUESTO, LA CAPACITACION SE REALIZARA FUERA DE LA JORNADA DE TRABAJO.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04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1259632" y="908720"/>
            <a:ext cx="7674056" cy="5339680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es-MX" sz="4800" dirty="0">
                <a:effectLst/>
              </a:rPr>
              <a:t>ARTICULO 153-F. LA CAPACITACION Y EL ADIESTRAMIENTO DEBERAN TENER POR OBJETO:</a:t>
            </a:r>
            <a:r>
              <a:rPr lang="es-MX" sz="2800" dirty="0">
                <a:effectLst/>
              </a:rPr>
              <a:t/>
            </a:r>
            <a:br>
              <a:rPr lang="es-MX" sz="2800" dirty="0">
                <a:effectLst/>
              </a:rPr>
            </a:b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97544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0"/>
            <a:ext cx="7890080" cy="6858000"/>
          </a:xfrm>
        </p:spPr>
        <p:txBody>
          <a:bodyPr>
            <a:normAutofit lnSpcReduction="10000"/>
          </a:bodyPr>
          <a:lstStyle/>
          <a:p>
            <a:r>
              <a:rPr lang="es-MX" dirty="0"/>
              <a:t>I. ACTUALIZAR Y PERFECCIONAR LOS CONOCIMIENTOS Y HABILIDADES DEL TRABAJADOR EN SU ACTIVIDAD; ASI COMO PROPORCIONARLE INFORMACION SOBRE LA APLICACION DE NUEVA TECNOLOGIA EN ELLA;</a:t>
            </a:r>
          </a:p>
          <a:p>
            <a:r>
              <a:rPr lang="es-MX" dirty="0"/>
              <a:t>II. PREPARAR AL TRABAJADOR PARA OCUPAR UNA VACANTE O PUESTO DE NUEVA CREACION;</a:t>
            </a:r>
          </a:p>
          <a:p>
            <a:r>
              <a:rPr lang="es-MX" dirty="0"/>
              <a:t>III. PREVENIR RIESGOS DE TRABAJO;</a:t>
            </a:r>
          </a:p>
          <a:p>
            <a:r>
              <a:rPr lang="es-MX" dirty="0"/>
              <a:t>IV. INCREMENTAR LA PRODUCTIVIDAD; Y</a:t>
            </a:r>
            <a:r>
              <a:rPr lang="es-MX" dirty="0" smtClean="0"/>
              <a:t>,</a:t>
            </a:r>
            <a:r>
              <a:rPr lang="es-MX" dirty="0"/>
              <a:t> </a:t>
            </a:r>
            <a:endParaRPr lang="es-MX" dirty="0" smtClean="0"/>
          </a:p>
          <a:p>
            <a:r>
              <a:rPr lang="es-MX" dirty="0" smtClean="0"/>
              <a:t>V</a:t>
            </a:r>
            <a:r>
              <a:rPr lang="es-MX" dirty="0"/>
              <a:t>. EN GENERAL, MEJORAR LAS APTITUDES DEL TRABAJADOR.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80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16632"/>
            <a:ext cx="7818072" cy="6624736"/>
          </a:xfrm>
        </p:spPr>
        <p:txBody>
          <a:bodyPr>
            <a:normAutofit/>
          </a:bodyPr>
          <a:lstStyle/>
          <a:p>
            <a:r>
              <a:rPr lang="es-MX" dirty="0"/>
              <a:t>ARTICULO 153-G. DURANTE EL TIEMPO EN QUE UN TRABAJADOR DE NUEVO INGRESO QUE REQUIERA CAPACITACION INICIAL PARA EL EMPLEO QUE VA A DESEMPEÑAR, RECIBA ESTA, PRESTARA SUS SERVICIOS CONFORME A LAS CONDICIONES GENERALES DE TRABAJO QUE RIJAN EN LA EMPRESA O A LO QUE SE ESTIPULE RESPECTO A ELLA EN LOS CONTRATOS COLECTIVOS.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46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0"/>
            <a:ext cx="7570088" cy="6858000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ARTICULO 153-H. LOS TRABAJADORES A QUIENES SE IMPARTA CAPACITACION O ADIESTRAMIENTO ESTAN OBLIGADOS A:</a:t>
            </a:r>
          </a:p>
          <a:p>
            <a:r>
              <a:rPr lang="es-MX" dirty="0"/>
              <a:t>I. ASISTIR PUNTUALMENTE A LOS CURSOS, SESIONES DE GRUPO Y DEMAS ACTIVIDADES QUE FORMEN PARTE DEL PROCESO DE CAPACITACION O ADIESTRAMIENTO;</a:t>
            </a:r>
          </a:p>
          <a:p>
            <a:r>
              <a:rPr lang="es-MX" dirty="0"/>
              <a:t>II. ATENDER LAS INDICACIONES DE LAS PERSONAS QUE IMPARTAN LA CAPACITACION O ADIESTRAMIENTO, Y CUMPLIR CON LOS PROGRAMAS RESPECTIVOS; Y,</a:t>
            </a:r>
          </a:p>
          <a:p>
            <a:r>
              <a:rPr lang="es-MX" dirty="0"/>
              <a:t>III. PRESENTAR LOS EXAMENES DE EVALUACION DE CONOCIMIENTOS Y DE APTITUD QUE SEAN REQUERIDOS.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30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930</Words>
  <Application>Microsoft Office PowerPoint</Application>
  <PresentationFormat>Presentación en pantalla (4:3)</PresentationFormat>
  <Paragraphs>33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Gill Sans MT</vt:lpstr>
      <vt:lpstr>Verdana</vt:lpstr>
      <vt:lpstr>Wingdings 2</vt:lpstr>
      <vt:lpstr>Solsticio</vt:lpstr>
      <vt:lpstr>ARTICULO 153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ARTICULO 153</dc:title>
  <dc:creator>Itzel Anchondo</dc:creator>
  <cp:lastModifiedBy>Salon 95</cp:lastModifiedBy>
  <cp:revision>2</cp:revision>
  <dcterms:created xsi:type="dcterms:W3CDTF">2014-10-01T01:32:25Z</dcterms:created>
  <dcterms:modified xsi:type="dcterms:W3CDTF">2014-10-01T14:42:11Z</dcterms:modified>
</cp:coreProperties>
</file>