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62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58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993606-4C5F-4F0B-8546-09727266799F}" type="datetimeFigureOut">
              <a:rPr lang="es-MX" smtClean="0"/>
              <a:pPr/>
              <a:t>12/09/2014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713505B-A865-48E3-98AB-8ACCEEA653B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93606-4C5F-4F0B-8546-09727266799F}" type="datetimeFigureOut">
              <a:rPr lang="es-MX" smtClean="0"/>
              <a:pPr/>
              <a:t>12/09/2014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13505B-A865-48E3-98AB-8ACCEEA653B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93606-4C5F-4F0B-8546-09727266799F}" type="datetimeFigureOut">
              <a:rPr lang="es-MX" smtClean="0"/>
              <a:pPr/>
              <a:t>12/09/2014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13505B-A865-48E3-98AB-8ACCEEA653B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93606-4C5F-4F0B-8546-09727266799F}" type="datetimeFigureOut">
              <a:rPr lang="es-MX" smtClean="0"/>
              <a:pPr/>
              <a:t>12/09/2014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13505B-A865-48E3-98AB-8ACCEEA653B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93606-4C5F-4F0B-8546-09727266799F}" type="datetimeFigureOut">
              <a:rPr lang="es-MX" smtClean="0"/>
              <a:pPr/>
              <a:t>12/09/2014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13505B-A865-48E3-98AB-8ACCEEA653B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93606-4C5F-4F0B-8546-09727266799F}" type="datetimeFigureOut">
              <a:rPr lang="es-MX" smtClean="0"/>
              <a:pPr/>
              <a:t>12/09/2014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13505B-A865-48E3-98AB-8ACCEEA653B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93606-4C5F-4F0B-8546-09727266799F}" type="datetimeFigureOut">
              <a:rPr lang="es-MX" smtClean="0"/>
              <a:pPr/>
              <a:t>12/09/2014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13505B-A865-48E3-98AB-8ACCEEA653B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93606-4C5F-4F0B-8546-09727266799F}" type="datetimeFigureOut">
              <a:rPr lang="es-MX" smtClean="0"/>
              <a:pPr/>
              <a:t>12/09/2014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13505B-A865-48E3-98AB-8ACCEEA653B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93606-4C5F-4F0B-8546-09727266799F}" type="datetimeFigureOut">
              <a:rPr lang="es-MX" smtClean="0"/>
              <a:pPr/>
              <a:t>12/09/2014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13505B-A865-48E3-98AB-8ACCEEA653B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8993606-4C5F-4F0B-8546-09727266799F}" type="datetimeFigureOut">
              <a:rPr lang="es-MX" smtClean="0"/>
              <a:pPr/>
              <a:t>12/09/2014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13505B-A865-48E3-98AB-8ACCEEA653B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993606-4C5F-4F0B-8546-09727266799F}" type="datetimeFigureOut">
              <a:rPr lang="es-MX" smtClean="0"/>
              <a:pPr/>
              <a:t>12/09/2014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713505B-A865-48E3-98AB-8ACCEEA653B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8993606-4C5F-4F0B-8546-09727266799F}" type="datetimeFigureOut">
              <a:rPr lang="es-MX" smtClean="0"/>
              <a:pPr/>
              <a:t>12/09/2014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713505B-A865-48E3-98AB-8ACCEEA653B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Instrumento de Valuación de Desempeño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Ideas servicios administrativos S.A. DE C.V.</a:t>
            </a:r>
          </a:p>
          <a:p>
            <a:r>
              <a:rPr lang="es-MX" dirty="0" smtClean="0"/>
              <a:t>DTR de México.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10705143_10152384637008471_1047974879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0931" y="0"/>
            <a:ext cx="5322137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10579948_10152384637033471_1709330968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3934" y="0"/>
            <a:ext cx="545613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Emplean el método </a:t>
            </a:r>
            <a:r>
              <a:rPr lang="es-MX" dirty="0"/>
              <a:t>de evaluación </a:t>
            </a:r>
            <a:r>
              <a:rPr lang="es-MX" dirty="0" smtClean="0"/>
              <a:t>del desempeño </a:t>
            </a:r>
            <a:r>
              <a:rPr lang="es-MX" dirty="0"/>
              <a:t>mediante escalas </a:t>
            </a:r>
            <a:r>
              <a:rPr lang="es-MX" dirty="0" smtClean="0"/>
              <a:t>graficas para </a:t>
            </a:r>
            <a:r>
              <a:rPr lang="es-MX" dirty="0"/>
              <a:t>atribuir puntos, con </a:t>
            </a:r>
            <a:r>
              <a:rPr lang="es-MX" dirty="0" smtClean="0"/>
              <a:t>el objeto </a:t>
            </a:r>
            <a:r>
              <a:rPr lang="es-MX" dirty="0"/>
              <a:t>de cuantificar los resultados de modo que facilite </a:t>
            </a:r>
            <a:r>
              <a:rPr lang="es-MX" dirty="0" smtClean="0"/>
              <a:t>las comparaciones </a:t>
            </a:r>
            <a:r>
              <a:rPr lang="es-MX" dirty="0"/>
              <a:t>entre empleados. </a:t>
            </a:r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Los factores son </a:t>
            </a:r>
            <a:r>
              <a:rPr lang="es-MX" dirty="0"/>
              <a:t>ponderados </a:t>
            </a:r>
            <a:r>
              <a:rPr lang="es-MX" dirty="0" smtClean="0"/>
              <a:t>y adquieren </a:t>
            </a:r>
            <a:r>
              <a:rPr lang="es-MX" dirty="0"/>
              <a:t>valores en puntos, de acuerdo con su importancia en </a:t>
            </a:r>
            <a:r>
              <a:rPr lang="es-MX" dirty="0" smtClean="0"/>
              <a:t>la evaluación</a:t>
            </a:r>
            <a:r>
              <a:rPr lang="es-MX" dirty="0"/>
              <a:t>. </a:t>
            </a:r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Metodología para su Aplicación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Líder de Grupo</a:t>
            </a:r>
          </a:p>
          <a:p>
            <a:r>
              <a:rPr lang="es-MX" dirty="0" smtClean="0"/>
              <a:t>Jefe Directo</a:t>
            </a:r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¿Quién lo aplica?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Una vez hecha la evaluación, se cuenta los puntos que </a:t>
            </a:r>
            <a:r>
              <a:rPr lang="es-MX" dirty="0" smtClean="0"/>
              <a:t>han obtenido </a:t>
            </a:r>
            <a:r>
              <a:rPr lang="es-MX" dirty="0"/>
              <a:t>los evaluados. </a:t>
            </a:r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Se decide si aprobó o no.</a:t>
            </a:r>
          </a:p>
          <a:p>
            <a:endParaRPr lang="es-MX" dirty="0" smtClean="0"/>
          </a:p>
          <a:p>
            <a:r>
              <a:rPr lang="es-MX" dirty="0" smtClean="0"/>
              <a:t>Se hacen observaciones del empleado y se le da retroalimentación.</a:t>
            </a:r>
          </a:p>
          <a:p>
            <a:endParaRPr lang="es-MX" dirty="0" smtClean="0"/>
          </a:p>
          <a:p>
            <a:pPr>
              <a:buNone/>
            </a:pPr>
            <a:endParaRPr lang="es-MX" dirty="0" smtClean="0"/>
          </a:p>
          <a:p>
            <a:endParaRPr lang="es-MX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Resultados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</TotalTime>
  <Words>115</Words>
  <Application>Microsoft Office PowerPoint</Application>
  <PresentationFormat>Presentación en pantalla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Lucida Sans Unicode</vt:lpstr>
      <vt:lpstr>Verdana</vt:lpstr>
      <vt:lpstr>Wingdings 2</vt:lpstr>
      <vt:lpstr>Wingdings 3</vt:lpstr>
      <vt:lpstr>Concurrencia</vt:lpstr>
      <vt:lpstr>Instrumento de Valuación de Desempeño</vt:lpstr>
      <vt:lpstr>Presentación de PowerPoint</vt:lpstr>
      <vt:lpstr>Presentación de PowerPoint</vt:lpstr>
      <vt:lpstr>Metodología para su Aplicación</vt:lpstr>
      <vt:lpstr>¿Quién lo aplica?</vt:lpstr>
      <vt:lpstr>Resultados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Instrumento de Valuación de Desempeño</dc:title>
  <dc:creator>Aby</dc:creator>
  <cp:lastModifiedBy>Salon 95</cp:lastModifiedBy>
  <cp:revision>7</cp:revision>
  <dcterms:created xsi:type="dcterms:W3CDTF">2014-09-11T23:02:58Z</dcterms:created>
  <dcterms:modified xsi:type="dcterms:W3CDTF">2014-09-12T14:12:24Z</dcterms:modified>
</cp:coreProperties>
</file>