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9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67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5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64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29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0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41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8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71D9-7791-4D75-ADD1-1CFADD5FA8A9}" type="datetimeFigureOut">
              <a:rPr lang="es-ES" smtClean="0"/>
              <a:t>07/09/2014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E48A-10F3-42E4-9420-C96856DA75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02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onografias.com/trabajos6/dige/dige.shtml#ev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METODO DE ESCALAS GRAFICAS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JORGE BAEZ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ITZEL ANCHONDO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VICTOR MENDOZA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ALEJANDRA TELLEZ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41" y="9626"/>
            <a:ext cx="1901825" cy="51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04309"/>
            <a:ext cx="20478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5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Criterios o factores de evaluación más utilizados para evaluar el desempeño: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Ejemplo de: </a:t>
            </a:r>
            <a:r>
              <a:rPr lang="es-ES" sz="4000" b="1" dirty="0">
                <a:hlinkClick r:id="rId2"/>
              </a:rPr>
              <a:t>Escala</a:t>
            </a:r>
            <a:r>
              <a:rPr lang="es-ES" sz="4000" b="1" dirty="0"/>
              <a:t> grafica de evaluación de desempeño: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27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METODO DE ESCALAS GRAFICAS</vt:lpstr>
      <vt:lpstr>Criterios o factores de evaluación más utilizados para evaluar el desempeño: </vt:lpstr>
      <vt:lpstr>Ejemplo de: Escala grafica de evaluación de desempeño: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 DE ESCALAS GRAFICAS</dc:title>
  <dc:creator>Jorge</dc:creator>
  <cp:lastModifiedBy>Jorge</cp:lastModifiedBy>
  <cp:revision>2</cp:revision>
  <dcterms:created xsi:type="dcterms:W3CDTF">2014-09-08T04:52:28Z</dcterms:created>
  <dcterms:modified xsi:type="dcterms:W3CDTF">2014-09-08T05:11:50Z</dcterms:modified>
</cp:coreProperties>
</file>